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3"/>
  </p:notesMasterIdLst>
  <p:sldIdLst>
    <p:sldId id="256" r:id="rId4"/>
    <p:sldId id="257" r:id="rId5"/>
    <p:sldId id="286" r:id="rId6"/>
    <p:sldId id="285" r:id="rId7"/>
    <p:sldId id="271" r:id="rId8"/>
    <p:sldId id="279" r:id="rId9"/>
    <p:sldId id="278" r:id="rId10"/>
    <p:sldId id="280" r:id="rId11"/>
    <p:sldId id="281" r:id="rId12"/>
    <p:sldId id="287" r:id="rId13"/>
    <p:sldId id="260" r:id="rId14"/>
    <p:sldId id="273" r:id="rId15"/>
    <p:sldId id="274" r:id="rId16"/>
    <p:sldId id="284" r:id="rId17"/>
    <p:sldId id="276" r:id="rId18"/>
    <p:sldId id="272" r:id="rId19"/>
    <p:sldId id="269" r:id="rId20"/>
    <p:sldId id="27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68221"/>
  </p:normalViewPr>
  <p:slideViewPr>
    <p:cSldViewPr snapToGrid="0" snapToObjects="1">
      <p:cViewPr varScale="1">
        <p:scale>
          <a:sx n="65" d="100"/>
          <a:sy n="65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8/27/15 5:51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8/27/15 5:51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8/27/15 5:51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Normalized measurement</a:t>
            </a:r>
            <a:r>
              <a:rPr lang="en-US" baseline="0" dirty="0" smtClean="0"/>
              <a:t> model for multitenant db.</a:t>
            </a:r>
          </a:p>
          <a:p>
            <a:r>
              <a:rPr lang="en-US" dirty="0" smtClean="0"/>
              <a:t>Similar to SQL Database DTU's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&lt;</a:t>
            </a:r>
            <a:r>
              <a:rPr lang="en-US" altLang="en-US" sz="1200" dirty="0" err="1" smtClean="0">
                <a:solidFill>
                  <a:schemeClr val="tx1">
                    <a:lumMod val="85000"/>
                  </a:schemeClr>
                </a:solidFill>
              </a:rPr>
              <a:t>querymovie.js</a:t>
            </a:r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&gt;</a:t>
            </a:r>
          </a:p>
          <a:p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</a:rPr>
              <a:t>This demo is done in the portal, then in the 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Querygenre.js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addrangeindexes.js</a:t>
            </a:r>
            <a:r>
              <a:rPr lang="en-US" dirty="0" smtClean="0"/>
              <a:t>. After, run </a:t>
            </a:r>
            <a:r>
              <a:rPr lang="en-US" dirty="0" err="1" smtClean="0"/>
              <a:t>resetindexes.js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Catch</a:t>
            </a:r>
            <a:r>
              <a:rPr lang="en-US" baseline="0" dirty="0" smtClean="0"/>
              <a:t> exception</a:t>
            </a:r>
          </a:p>
          <a:p>
            <a:r>
              <a:rPr lang="en-US" baseline="0" dirty="0" smtClean="0"/>
              <a:t>Edit to force scan. Show cost</a:t>
            </a:r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addrangeindexes.js</a:t>
            </a:r>
            <a:r>
              <a:rPr lang="en-US" baseline="0" dirty="0" smtClean="0"/>
              <a:t>, re-show.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Excludepath</a:t>
            </a:r>
            <a:r>
              <a:rPr lang="en-US" dirty="0" smtClean="0"/>
              <a:t> '/overview/*'</a:t>
            </a:r>
            <a:r>
              <a:rPr lang="en-US" baseline="0" dirty="0" smtClean="0"/>
              <a:t>  then run </a:t>
            </a:r>
            <a:r>
              <a:rPr lang="en-US" baseline="0" dirty="0" err="1" smtClean="0"/>
              <a:t>resetindex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Need to fetch one, see its id</a:t>
            </a:r>
          </a:p>
          <a:p>
            <a:r>
              <a:rPr lang="en-US" baseline="0" dirty="0" smtClean="0"/>
              <a:t>Remove path, re-query, see it fails. Query on a still-indexed property (like id or title)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TBD. Portal-only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DocumentDB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Azure </a:t>
            </a:r>
            <a:r>
              <a:rPr lang="en-US" b="1" dirty="0" err="1" smtClean="0"/>
              <a:t>Conf</a:t>
            </a:r>
            <a:r>
              <a:rPr lang="en-US" b="1" dirty="0" smtClean="0"/>
              <a:t> 2015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 recap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856243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719049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m</a:t>
            </a:r>
          </a:p>
          <a:p>
            <a:pPr marL="0" indent="0">
              <a:buNone/>
            </a:pPr>
            <a:r>
              <a:rPr lang="en-US" altLang="en-US" sz="3200" b="1" dirty="0" smtClean="0"/>
              <a:t>    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"Ant-Man"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endParaRPr lang="en-US" altLang="en-US" sz="3200" dirty="0" smtClean="0"/>
          </a:p>
          <a:p>
            <a:pPr mar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b="1" dirty="0" smtClean="0"/>
              <a:t> </a:t>
            </a:r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paths from index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m.overview</a:t>
            </a:r>
            <a:r>
              <a:rPr lang="en-US" altLang="en-US" sz="3600" b="1" dirty="0" smtClean="0"/>
              <a:t> = 'Documentary'</a:t>
            </a:r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* FROM cinemas 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"coordinates": 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734151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automatic: [ true, false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"online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"]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62632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ryancrawcour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/azure/azure-</a:t>
            </a:r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-node 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29" y="1189177"/>
            <a:ext cx="6748333" cy="30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5352" cy="44862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DocumentDB?  (5-minute </a:t>
            </a:r>
            <a:r>
              <a:rPr lang="en-US" sz="3200" i="1" dirty="0" smtClean="0"/>
              <a:t>lightning-round</a:t>
            </a:r>
            <a:r>
              <a:rPr lang="en-US" sz="3200" dirty="0" smtClean="0"/>
              <a:t> edition)</a:t>
            </a:r>
          </a:p>
          <a:p>
            <a:pPr marL="0" indent="0">
              <a:buNone/>
            </a:pPr>
            <a:r>
              <a:rPr lang="en-US" sz="3200" dirty="0" smtClean="0"/>
              <a:t>Meet today’s data: Movies</a:t>
            </a:r>
          </a:p>
          <a:p>
            <a:pPr marL="0" indent="0">
              <a:buNone/>
            </a:pPr>
            <a:r>
              <a:rPr lang="en-US" sz="3200" dirty="0" smtClean="0"/>
              <a:t>Queries and indexing: Demos with a side of Q&amp;A</a:t>
            </a:r>
          </a:p>
          <a:p>
            <a:pPr marL="0" indent="0">
              <a:buNone/>
            </a:pPr>
            <a:r>
              <a:rPr lang="en-US" sz="3200" dirty="0" smtClean="0"/>
              <a:t>Amazing #</a:t>
            </a:r>
            <a:r>
              <a:rPr lang="en-US" sz="3200" dirty="0" err="1" smtClean="0"/>
              <a:t>AzureConf</a:t>
            </a:r>
            <a:r>
              <a:rPr lang="en-US" sz="3200" dirty="0" smtClean="0"/>
              <a:t> </a:t>
            </a:r>
            <a:r>
              <a:rPr lang="en-US" sz="3200" dirty="0" smtClean="0"/>
              <a:t>tweets!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&lt;add </a:t>
            </a:r>
            <a:r>
              <a:rPr lang="en-US" dirty="0" err="1" smtClean="0"/>
              <a:t>docdb</a:t>
            </a:r>
            <a:r>
              <a:rPr lang="en-US" dirty="0" smtClean="0"/>
              <a:t> slide&gt;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where </a:t>
            </a:r>
            <a:r>
              <a:rPr lang="en-US" dirty="0" err="1" smtClean="0"/>
              <a:t>docdb</a:t>
            </a:r>
            <a:r>
              <a:rPr lang="en-US" dirty="0" smtClean="0"/>
              <a:t> fits in the Azure data landscape (borrow from old </a:t>
            </a:r>
            <a:r>
              <a:rPr lang="en-US" dirty="0" err="1" smtClean="0"/>
              <a:t>docdb</a:t>
            </a:r>
            <a:r>
              <a:rPr lang="en-US" dirty="0" smtClean="0"/>
              <a:t> deck from last year)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6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classification: "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N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oSQL",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manageVia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	[ "service",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 "indexing",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						"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consistency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	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	]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2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5393" y="4280238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5950" y="5324655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2218267" y="1637731"/>
            <a:ext cx="5650300" cy="76884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tiers: [250, 1000, 2500],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"response header",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granularity: "hour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Out-of-the-box 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0795" y="1444263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"id" : "123",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br>
              <a:rPr lang="en-US" sz="3600" dirty="0" smtClean="0"/>
            </a:br>
            <a:r>
              <a:rPr lang="en-US" sz="3600" dirty="0" smtClean="0"/>
              <a:t>   "name" : "joe",</a:t>
            </a:r>
          </a:p>
          <a:p>
            <a:r>
              <a:rPr lang="en-US" sz="3600" dirty="0" smtClean="0"/>
              <a:t>   "address" 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"street" : 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"city" : "San Jose"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6016279" y="1910620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</a:p>
          <a:p>
            <a:r>
              <a:rPr lang="en-US" sz="3200" dirty="0" smtClean="0"/>
              <a:t>/address/city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9111193" y="4070163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202932" y="5754653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7862714" y="201632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30706" y="3230885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866210" y="2280112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517090" y="3724543"/>
            <a:ext cx="1497433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"id": "movie203801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"tagline": "A Higher Class of Hero.",</a:t>
            </a:r>
            <a:endParaRPr lang="en-US" sz="2400" dirty="0" smtClean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665</Words>
  <Application>Microsoft Macintosh PowerPoint</Application>
  <PresentationFormat>Widescreen</PresentationFormat>
  <Paragraphs>213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DocumentDB Azure Conf 2015</vt:lpstr>
      <vt:lpstr>Today’s talk</vt:lpstr>
      <vt:lpstr>&lt;add docdb slide&gt;</vt:lpstr>
      <vt:lpstr>Azure DocumentDB: Lightning Round Edition</vt:lpstr>
      <vt:lpstr>DocumentDB Resource Model</vt:lpstr>
      <vt:lpstr>Service consumption</vt:lpstr>
      <vt:lpstr>Out-of-the-box indexing</vt:lpstr>
      <vt:lpstr>Demos</vt:lpstr>
      <vt:lpstr>Example movie JSON</vt:lpstr>
      <vt:lpstr>Demo recap</vt:lpstr>
      <vt:lpstr>Default indexing</vt:lpstr>
      <vt:lpstr>Arrays</vt:lpstr>
      <vt:lpstr>Ranges on strings?</vt:lpstr>
      <vt:lpstr>Exclude paths from index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110</cp:revision>
  <dcterms:created xsi:type="dcterms:W3CDTF">2015-08-12T16:36:15Z</dcterms:created>
  <dcterms:modified xsi:type="dcterms:W3CDTF">2015-08-30T02:48:38Z</dcterms:modified>
</cp:coreProperties>
</file>